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8" r:id="rId2"/>
    <p:sldId id="264" r:id="rId3"/>
    <p:sldId id="315" r:id="rId4"/>
    <p:sldId id="300" r:id="rId5"/>
    <p:sldId id="282" r:id="rId6"/>
    <p:sldId id="301" r:id="rId7"/>
    <p:sldId id="283" r:id="rId8"/>
    <p:sldId id="302" r:id="rId9"/>
    <p:sldId id="284" r:id="rId10"/>
    <p:sldId id="303" r:id="rId11"/>
    <p:sldId id="285" r:id="rId12"/>
    <p:sldId id="304" r:id="rId13"/>
    <p:sldId id="286" r:id="rId14"/>
    <p:sldId id="305" r:id="rId15"/>
    <p:sldId id="287" r:id="rId16"/>
    <p:sldId id="306" r:id="rId17"/>
    <p:sldId id="288" r:id="rId18"/>
    <p:sldId id="307" r:id="rId19"/>
    <p:sldId id="289" r:id="rId20"/>
    <p:sldId id="308" r:id="rId21"/>
    <p:sldId id="290" r:id="rId22"/>
    <p:sldId id="309" r:id="rId23"/>
    <p:sldId id="291" r:id="rId24"/>
    <p:sldId id="310" r:id="rId25"/>
    <p:sldId id="292" r:id="rId26"/>
    <p:sldId id="311" r:id="rId27"/>
    <p:sldId id="293" r:id="rId28"/>
    <p:sldId id="312" r:id="rId29"/>
    <p:sldId id="294" r:id="rId30"/>
    <p:sldId id="313" r:id="rId31"/>
    <p:sldId id="295" r:id="rId32"/>
    <p:sldId id="314" r:id="rId33"/>
    <p:sldId id="298" r:id="rId34"/>
    <p:sldId id="299" r:id="rId3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Webdings" pitchFamily="18" charset="2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Webdings" pitchFamily="18" charset="2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Webdings" pitchFamily="18" charset="2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Webdings" pitchFamily="18" charset="2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Webdings" pitchFamily="18" charset="2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bg1"/>
        </a:solidFill>
        <a:latin typeface="Webdings" pitchFamily="18" charset="2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bg1"/>
        </a:solidFill>
        <a:latin typeface="Webdings" pitchFamily="18" charset="2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bg1"/>
        </a:solidFill>
        <a:latin typeface="Webdings" pitchFamily="18" charset="2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bg1"/>
        </a:solidFill>
        <a:latin typeface="Webdings" pitchFamily="18" charset="2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666699"/>
    <a:srgbClr val="333333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6" autoAdjust="0"/>
    <p:restoredTop sz="94575" autoAdjust="0"/>
  </p:normalViewPr>
  <p:slideViewPr>
    <p:cSldViewPr snapToObjects="1">
      <p:cViewPr varScale="1">
        <p:scale>
          <a:sx n="85" d="100"/>
          <a:sy n="85" d="100"/>
        </p:scale>
        <p:origin x="-84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05347E5-9EB7-482E-A744-803756A5C0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F1068B-5F98-4718-8220-9BFC4FA26CAE}" type="slidenum">
              <a:rPr lang="en-US"/>
              <a:pPr/>
              <a:t>33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 smtClean="0"/>
              <a:t>Correct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E2C9B-35A6-421D-9F77-8DA531680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029FF-DC9B-445F-8374-99F382AC0F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A5FB14-873C-46D3-A14F-CAE1DB9CD7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5B871-19D8-4D0F-ACD8-C15DA76E6F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C2891-0D4E-46F0-A324-691D563A81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2D876-2B26-4C42-B93B-E3C276468E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69DC9-639B-447B-A743-808D33ACAE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D0A66-012F-4B64-B507-C84BB1E25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2EBB8-AD90-4DD5-8D7B-7E4F305DC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17CC0-1996-4B8E-BC8F-0D06DA81B5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A458F-496C-44CA-851F-E3C8F6C801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21"/>
            </a:gs>
            <a:gs pos="50000">
              <a:srgbClr val="000048"/>
            </a:gs>
            <a:gs pos="100000">
              <a:srgbClr val="00002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19FE5D1C-13D9-417E-A8EE-3570C05C72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4.wav"/><Relationship Id="rId7" Type="http://schemas.openxmlformats.org/officeDocument/2006/relationships/image" Target="../media/image7.png"/><Relationship Id="rId12" Type="http://schemas.openxmlformats.org/officeDocument/2006/relationships/audio" Target="../media/audio7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6.png"/><Relationship Id="rId11" Type="http://schemas.openxmlformats.org/officeDocument/2006/relationships/audio" Target="../media/audio6.wav"/><Relationship Id="rId5" Type="http://schemas.openxmlformats.org/officeDocument/2006/relationships/image" Target="../media/image5.png"/><Relationship Id="rId10" Type="http://schemas.openxmlformats.org/officeDocument/2006/relationships/image" Target="../media/image1.png"/><Relationship Id="rId4" Type="http://schemas.openxmlformats.org/officeDocument/2006/relationships/image" Target="../media/image9.png"/><Relationship Id="rId9" Type="http://schemas.openxmlformats.org/officeDocument/2006/relationships/audio" Target="../media/audio5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3" Type="http://schemas.openxmlformats.org/officeDocument/2006/relationships/audio" Target="../media/audio4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Youth\Millionaire\thinking.wav" TargetMode="External"/><Relationship Id="rId6" Type="http://schemas.openxmlformats.org/officeDocument/2006/relationships/image" Target="../media/image7.png"/><Relationship Id="rId11" Type="http://schemas.openxmlformats.org/officeDocument/2006/relationships/audio" Target="../media/audio7.wav"/><Relationship Id="rId5" Type="http://schemas.openxmlformats.org/officeDocument/2006/relationships/image" Target="../media/image6.png"/><Relationship Id="rId10" Type="http://schemas.openxmlformats.org/officeDocument/2006/relationships/audio" Target="../media/audio6.wav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big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4263" y="1222375"/>
            <a:ext cx="4435475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shkri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210852"/>
              </a:clrFrom>
              <a:clrTo>
                <a:srgbClr val="21085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4263" y="1222375"/>
            <a:ext cx="4435475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big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4263" y="1222375"/>
            <a:ext cx="4435475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4673600" y="3581400"/>
            <a:ext cx="152400" cy="228600"/>
          </a:xfrm>
          <a:prstGeom prst="sun">
            <a:avLst>
              <a:gd name="adj" fmla="val 25000"/>
            </a:avLst>
          </a:prstGeom>
          <a:solidFill>
            <a:schemeClr val="bg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illion Intr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4?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1144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correct answer</a:t>
            </a:r>
          </a:p>
        </p:txBody>
      </p:sp>
      <p:sp>
        <p:nvSpPr>
          <p:cNvPr id="91145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answer</a:t>
            </a:r>
          </a:p>
        </p:txBody>
      </p:sp>
      <p:sp>
        <p:nvSpPr>
          <p:cNvPr id="91146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answer</a:t>
            </a:r>
          </a:p>
        </p:txBody>
      </p:sp>
      <p:sp>
        <p:nvSpPr>
          <p:cNvPr id="91147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answer</a:t>
            </a:r>
          </a:p>
        </p:txBody>
      </p:sp>
      <p:pic>
        <p:nvPicPr>
          <p:cNvPr id="91148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4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91152" name="AutoShape 16"/>
          <p:cNvSpPr>
            <a:spLocks noChangeArrowheads="1"/>
          </p:cNvSpPr>
          <p:nvPr/>
        </p:nvSpPr>
        <p:spPr bwMode="auto">
          <a:xfrm>
            <a:off x="152400" y="4608513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>
                <a:latin typeface="Arial" charset="0"/>
              </a:rPr>
              <a:t>A.) correct answer</a:t>
            </a:r>
          </a:p>
        </p:txBody>
      </p:sp>
      <p:sp>
        <p:nvSpPr>
          <p:cNvPr id="10256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11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148"/>
                </p:tgtEl>
              </p:cMediaNode>
            </p:audio>
          </p:childTnLst>
        </p:cTn>
      </p:par>
    </p:tnLst>
    <p:bldLst>
      <p:bldP spid="91139" grpId="0" autoUpdateAnimBg="0"/>
      <p:bldP spid="91144" grpId="0" autoUpdateAnimBg="0"/>
      <p:bldP spid="91145" grpId="0" autoUpdateAnimBg="0"/>
      <p:bldP spid="91146" grpId="0" autoUpdateAnimBg="0"/>
      <p:bldP spid="91147" grpId="0" autoUpdateAnimBg="0"/>
      <p:bldP spid="911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70659" name="Rectangle 3" descr="5%"/>
          <p:cNvSpPr>
            <a:spLocks noChangeArrowheads="1"/>
          </p:cNvSpPr>
          <p:nvPr/>
        </p:nvSpPr>
        <p:spPr bwMode="auto">
          <a:xfrm>
            <a:off x="5943600" y="4648200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477000" y="5122863"/>
            <a:ext cx="152400" cy="1143000"/>
            <a:chOff x="4080" y="3227"/>
            <a:chExt cx="96" cy="720"/>
          </a:xfrm>
        </p:grpSpPr>
        <p:sp>
          <p:nvSpPr>
            <p:cNvPr id="11269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0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1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2" name="AutoShape 7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5?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2168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answer</a:t>
            </a:r>
          </a:p>
        </p:txBody>
      </p:sp>
      <p:sp>
        <p:nvSpPr>
          <p:cNvPr id="92169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answer</a:t>
            </a:r>
          </a:p>
        </p:txBody>
      </p:sp>
      <p:sp>
        <p:nvSpPr>
          <p:cNvPr id="92170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correct answer</a:t>
            </a:r>
          </a:p>
        </p:txBody>
      </p:sp>
      <p:sp>
        <p:nvSpPr>
          <p:cNvPr id="92171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answer</a:t>
            </a:r>
          </a:p>
        </p:txBody>
      </p:sp>
      <p:pic>
        <p:nvPicPr>
          <p:cNvPr id="92172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1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2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92176" name="AutoShape 16"/>
          <p:cNvSpPr>
            <a:spLocks noChangeArrowheads="1"/>
          </p:cNvSpPr>
          <p:nvPr/>
        </p:nvSpPr>
        <p:spPr bwMode="auto">
          <a:xfrm>
            <a:off x="152400" y="5334000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>
                <a:latin typeface="Arial" charset="0"/>
              </a:rPr>
              <a:t>C.) correct answer</a:t>
            </a:r>
          </a:p>
        </p:txBody>
      </p:sp>
      <p:sp>
        <p:nvSpPr>
          <p:cNvPr id="12304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72"/>
                </p:tgtEl>
              </p:cMediaNode>
            </p:audio>
          </p:childTnLst>
        </p:cTn>
      </p:par>
    </p:tnLst>
    <p:bldLst>
      <p:bldP spid="92163" grpId="0" autoUpdateAnimBg="0"/>
      <p:bldP spid="92168" grpId="0" autoUpdateAnimBg="0"/>
      <p:bldP spid="92169" grpId="0" autoUpdateAnimBg="0"/>
      <p:bldP spid="92170" grpId="0" autoUpdateAnimBg="0"/>
      <p:bldP spid="92171" grpId="0" autoUpdateAnimBg="0"/>
      <p:bldP spid="9217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71683" name="Rectangle 3" descr="5%"/>
          <p:cNvSpPr>
            <a:spLocks noChangeArrowheads="1"/>
          </p:cNvSpPr>
          <p:nvPr/>
        </p:nvSpPr>
        <p:spPr bwMode="auto">
          <a:xfrm>
            <a:off x="5943600" y="4308475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477000" y="4759325"/>
            <a:ext cx="152400" cy="1506538"/>
            <a:chOff x="4080" y="2998"/>
            <a:chExt cx="96" cy="949"/>
          </a:xfrm>
        </p:grpSpPr>
        <p:sp>
          <p:nvSpPr>
            <p:cNvPr id="13317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8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9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0" name="AutoShape 7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1" name="AutoShape 8"/>
            <p:cNvSpPr>
              <a:spLocks noChangeArrowheads="1"/>
            </p:cNvSpPr>
            <p:nvPr/>
          </p:nvSpPr>
          <p:spPr bwMode="auto">
            <a:xfrm>
              <a:off x="4080" y="2998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6?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3192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answer</a:t>
            </a:r>
          </a:p>
        </p:txBody>
      </p:sp>
      <p:sp>
        <p:nvSpPr>
          <p:cNvPr id="93193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correct answer</a:t>
            </a:r>
          </a:p>
        </p:txBody>
      </p:sp>
      <p:sp>
        <p:nvSpPr>
          <p:cNvPr id="93194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answer</a:t>
            </a:r>
          </a:p>
        </p:txBody>
      </p:sp>
      <p:sp>
        <p:nvSpPr>
          <p:cNvPr id="93195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answer</a:t>
            </a:r>
          </a:p>
        </p:txBody>
      </p:sp>
      <p:pic>
        <p:nvPicPr>
          <p:cNvPr id="93196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0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93200" name="AutoShape 16"/>
          <p:cNvSpPr>
            <a:spLocks noChangeArrowheads="1"/>
          </p:cNvSpPr>
          <p:nvPr/>
        </p:nvSpPr>
        <p:spPr bwMode="auto">
          <a:xfrm>
            <a:off x="4572000" y="4572000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>
                <a:latin typeface="Arial" charset="0"/>
              </a:rPr>
              <a:t>B.) correct answer</a:t>
            </a:r>
          </a:p>
        </p:txBody>
      </p:sp>
      <p:sp>
        <p:nvSpPr>
          <p:cNvPr id="14352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3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196"/>
                </p:tgtEl>
              </p:cMediaNode>
            </p:audio>
          </p:childTnLst>
        </p:cTn>
      </p:par>
    </p:tnLst>
    <p:bldLst>
      <p:bldP spid="93187" grpId="0" autoUpdateAnimBg="0"/>
      <p:bldP spid="93192" grpId="0" autoUpdateAnimBg="0"/>
      <p:bldP spid="93193" grpId="0" autoUpdateAnimBg="0"/>
      <p:bldP spid="93194" grpId="0" autoUpdateAnimBg="0"/>
      <p:bldP spid="93195" grpId="0" autoUpdateAnimBg="0"/>
      <p:bldP spid="9320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72707" name="Rectangle 3" descr="5%"/>
          <p:cNvSpPr>
            <a:spLocks noChangeArrowheads="1"/>
          </p:cNvSpPr>
          <p:nvPr/>
        </p:nvSpPr>
        <p:spPr bwMode="auto">
          <a:xfrm>
            <a:off x="5943600" y="3944938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477000" y="4402138"/>
            <a:ext cx="152400" cy="1863725"/>
            <a:chOff x="4080" y="2773"/>
            <a:chExt cx="96" cy="1174"/>
          </a:xfrm>
        </p:grpSpPr>
        <p:sp>
          <p:nvSpPr>
            <p:cNvPr id="15365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6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7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8" name="AutoShape 7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9" name="AutoShape 8"/>
            <p:cNvSpPr>
              <a:spLocks noChangeArrowheads="1"/>
            </p:cNvSpPr>
            <p:nvPr/>
          </p:nvSpPr>
          <p:spPr bwMode="auto">
            <a:xfrm>
              <a:off x="4080" y="2998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0" name="AutoShape 9"/>
            <p:cNvSpPr>
              <a:spLocks noChangeArrowheads="1"/>
            </p:cNvSpPr>
            <p:nvPr/>
          </p:nvSpPr>
          <p:spPr bwMode="auto">
            <a:xfrm>
              <a:off x="4080" y="2773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7?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4216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answer</a:t>
            </a:r>
          </a:p>
        </p:txBody>
      </p:sp>
      <p:sp>
        <p:nvSpPr>
          <p:cNvPr id="94217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answer</a:t>
            </a:r>
          </a:p>
        </p:txBody>
      </p:sp>
      <p:sp>
        <p:nvSpPr>
          <p:cNvPr id="94218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answer</a:t>
            </a:r>
          </a:p>
        </p:txBody>
      </p:sp>
      <p:sp>
        <p:nvSpPr>
          <p:cNvPr id="94219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 correct answer</a:t>
            </a:r>
          </a:p>
        </p:txBody>
      </p:sp>
      <p:pic>
        <p:nvPicPr>
          <p:cNvPr id="94220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8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94224" name="AutoShape 16"/>
          <p:cNvSpPr>
            <a:spLocks noChangeArrowheads="1"/>
          </p:cNvSpPr>
          <p:nvPr/>
        </p:nvSpPr>
        <p:spPr bwMode="auto">
          <a:xfrm>
            <a:off x="4572000" y="5380038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>
                <a:latin typeface="Arial" charset="0"/>
              </a:rPr>
              <a:t>D.) correct answer</a:t>
            </a:r>
          </a:p>
        </p:txBody>
      </p:sp>
      <p:sp>
        <p:nvSpPr>
          <p:cNvPr id="16400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42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20"/>
                </p:tgtEl>
              </p:cMediaNode>
            </p:audio>
          </p:childTnLst>
        </p:cTn>
      </p:par>
    </p:tnLst>
    <p:bldLst>
      <p:bldP spid="94211" grpId="0" autoUpdateAnimBg="0"/>
      <p:bldP spid="94216" grpId="0" autoUpdateAnimBg="0"/>
      <p:bldP spid="94217" grpId="0" autoUpdateAnimBg="0"/>
      <p:bldP spid="94218" grpId="0" autoUpdateAnimBg="0"/>
      <p:bldP spid="94219" grpId="0" autoUpdateAnimBg="0"/>
      <p:bldP spid="942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73731" name="Rectangle 3" descr="5%"/>
          <p:cNvSpPr>
            <a:spLocks noChangeArrowheads="1"/>
          </p:cNvSpPr>
          <p:nvPr/>
        </p:nvSpPr>
        <p:spPr bwMode="auto">
          <a:xfrm>
            <a:off x="5943600" y="3581400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477000" y="4062413"/>
            <a:ext cx="152400" cy="2203450"/>
            <a:chOff x="4080" y="2559"/>
            <a:chExt cx="96" cy="1388"/>
          </a:xfrm>
        </p:grpSpPr>
        <p:sp>
          <p:nvSpPr>
            <p:cNvPr id="17413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4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5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6" name="AutoShape 7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7" name="AutoShape 8"/>
            <p:cNvSpPr>
              <a:spLocks noChangeArrowheads="1"/>
            </p:cNvSpPr>
            <p:nvPr/>
          </p:nvSpPr>
          <p:spPr bwMode="auto">
            <a:xfrm>
              <a:off x="4080" y="2998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8" name="AutoShape 9"/>
            <p:cNvSpPr>
              <a:spLocks noChangeArrowheads="1"/>
            </p:cNvSpPr>
            <p:nvPr/>
          </p:nvSpPr>
          <p:spPr bwMode="auto">
            <a:xfrm>
              <a:off x="4080" y="2773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9" name="AutoShape 10"/>
            <p:cNvSpPr>
              <a:spLocks noChangeArrowheads="1"/>
            </p:cNvSpPr>
            <p:nvPr/>
          </p:nvSpPr>
          <p:spPr bwMode="auto">
            <a:xfrm>
              <a:off x="4080" y="255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5235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8?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5240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answer</a:t>
            </a:r>
          </a:p>
        </p:txBody>
      </p:sp>
      <p:sp>
        <p:nvSpPr>
          <p:cNvPr id="95241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correct answer</a:t>
            </a:r>
          </a:p>
        </p:txBody>
      </p:sp>
      <p:sp>
        <p:nvSpPr>
          <p:cNvPr id="95242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answer</a:t>
            </a:r>
          </a:p>
        </p:txBody>
      </p:sp>
      <p:sp>
        <p:nvSpPr>
          <p:cNvPr id="95243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answer</a:t>
            </a:r>
          </a:p>
        </p:txBody>
      </p:sp>
      <p:pic>
        <p:nvPicPr>
          <p:cNvPr id="95244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6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95248" name="AutoShape 16"/>
          <p:cNvSpPr>
            <a:spLocks noChangeArrowheads="1"/>
          </p:cNvSpPr>
          <p:nvPr/>
        </p:nvSpPr>
        <p:spPr bwMode="auto">
          <a:xfrm>
            <a:off x="4572000" y="4572000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>
                <a:latin typeface="Arial" charset="0"/>
              </a:rPr>
              <a:t>B.) correct answer</a:t>
            </a:r>
          </a:p>
        </p:txBody>
      </p:sp>
      <p:sp>
        <p:nvSpPr>
          <p:cNvPr id="18448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5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244"/>
                </p:tgtEl>
              </p:cMediaNode>
            </p:audio>
          </p:childTnLst>
        </p:cTn>
      </p:par>
    </p:tnLst>
    <p:bldLst>
      <p:bldP spid="95235" grpId="0" autoUpdateAnimBg="0"/>
      <p:bldP spid="95240" grpId="0" autoUpdateAnimBg="0"/>
      <p:bldP spid="95241" grpId="0" autoUpdateAnimBg="0"/>
      <p:bldP spid="95242" grpId="0" autoUpdateAnimBg="0"/>
      <p:bldP spid="95243" grpId="0" autoUpdateAnimBg="0"/>
      <p:bldP spid="9524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74755" name="Rectangle 3" descr="5%"/>
          <p:cNvSpPr>
            <a:spLocks noChangeArrowheads="1"/>
          </p:cNvSpPr>
          <p:nvPr/>
        </p:nvSpPr>
        <p:spPr bwMode="auto">
          <a:xfrm>
            <a:off x="5943600" y="3235325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477000" y="3692525"/>
            <a:ext cx="152400" cy="2573338"/>
            <a:chOff x="4080" y="2326"/>
            <a:chExt cx="96" cy="1621"/>
          </a:xfrm>
        </p:grpSpPr>
        <p:sp>
          <p:nvSpPr>
            <p:cNvPr id="19461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2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3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4" name="AutoShape 7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5" name="AutoShape 8"/>
            <p:cNvSpPr>
              <a:spLocks noChangeArrowheads="1"/>
            </p:cNvSpPr>
            <p:nvPr/>
          </p:nvSpPr>
          <p:spPr bwMode="auto">
            <a:xfrm>
              <a:off x="4080" y="299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6" name="AutoShape 9"/>
            <p:cNvSpPr>
              <a:spLocks noChangeArrowheads="1"/>
            </p:cNvSpPr>
            <p:nvPr/>
          </p:nvSpPr>
          <p:spPr bwMode="auto">
            <a:xfrm>
              <a:off x="4080" y="2765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7" name="AutoShape 10"/>
            <p:cNvSpPr>
              <a:spLocks noChangeArrowheads="1"/>
            </p:cNvSpPr>
            <p:nvPr/>
          </p:nvSpPr>
          <p:spPr bwMode="auto">
            <a:xfrm>
              <a:off x="4080" y="2540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8" name="AutoShape 11"/>
            <p:cNvSpPr>
              <a:spLocks noChangeArrowheads="1"/>
            </p:cNvSpPr>
            <p:nvPr/>
          </p:nvSpPr>
          <p:spPr bwMode="auto">
            <a:xfrm>
              <a:off x="4080" y="232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5"/>
          <p:cNvSpPr>
            <a:spLocks noChangeArrowheads="1"/>
          </p:cNvSpPr>
          <p:nvPr/>
        </p:nvSpPr>
        <p:spPr bwMode="auto">
          <a:xfrm>
            <a:off x="9372600" y="5638800"/>
            <a:ext cx="152400" cy="76200"/>
          </a:xfrm>
          <a:prstGeom prst="diamond">
            <a:avLst/>
          </a:prstGeom>
          <a:solidFill>
            <a:schemeClr val="bg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22532" name="Rectangle 4" descr="5%"/>
          <p:cNvSpPr>
            <a:spLocks noChangeArrowheads="1"/>
          </p:cNvSpPr>
          <p:nvPr/>
        </p:nvSpPr>
        <p:spPr bwMode="auto">
          <a:xfrm>
            <a:off x="5943600" y="6078538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9?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6264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answer</a:t>
            </a:r>
          </a:p>
        </p:txBody>
      </p:sp>
      <p:sp>
        <p:nvSpPr>
          <p:cNvPr id="96265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answer</a:t>
            </a:r>
          </a:p>
        </p:txBody>
      </p:sp>
      <p:sp>
        <p:nvSpPr>
          <p:cNvPr id="96266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correct answer</a:t>
            </a:r>
          </a:p>
        </p:txBody>
      </p:sp>
      <p:sp>
        <p:nvSpPr>
          <p:cNvPr id="96267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answer</a:t>
            </a:r>
          </a:p>
        </p:txBody>
      </p:sp>
      <p:pic>
        <p:nvPicPr>
          <p:cNvPr id="96268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4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96272" name="AutoShape 16"/>
          <p:cNvSpPr>
            <a:spLocks noChangeArrowheads="1"/>
          </p:cNvSpPr>
          <p:nvPr/>
        </p:nvSpPr>
        <p:spPr bwMode="auto">
          <a:xfrm>
            <a:off x="152400" y="5334000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latin typeface="Arial" charset="0"/>
              </a:rPr>
              <a:t>C.) correct answer</a:t>
            </a:r>
          </a:p>
        </p:txBody>
      </p:sp>
      <p:sp>
        <p:nvSpPr>
          <p:cNvPr id="20496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62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268"/>
                </p:tgtEl>
              </p:cMediaNode>
            </p:audio>
          </p:childTnLst>
        </p:cTn>
      </p:par>
    </p:tnLst>
    <p:bldLst>
      <p:bldP spid="96259" grpId="0" autoUpdateAnimBg="0"/>
      <p:bldP spid="96264" grpId="0" autoUpdateAnimBg="0"/>
      <p:bldP spid="96265" grpId="0" autoUpdateAnimBg="0"/>
      <p:bldP spid="96266" grpId="0" autoUpdateAnimBg="0"/>
      <p:bldP spid="96267" grpId="0" autoUpdateAnimBg="0"/>
      <p:bldP spid="9627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75779" name="Rectangle 3" descr="5%"/>
          <p:cNvSpPr>
            <a:spLocks noChangeArrowheads="1"/>
          </p:cNvSpPr>
          <p:nvPr/>
        </p:nvSpPr>
        <p:spPr bwMode="auto">
          <a:xfrm>
            <a:off x="5867400" y="2854325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477000" y="3335338"/>
            <a:ext cx="152400" cy="2930525"/>
            <a:chOff x="4080" y="2101"/>
            <a:chExt cx="96" cy="1846"/>
          </a:xfrm>
        </p:grpSpPr>
        <p:sp>
          <p:nvSpPr>
            <p:cNvPr id="21509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0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1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2" name="AutoShape 7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3" name="AutoShape 8"/>
            <p:cNvSpPr>
              <a:spLocks noChangeArrowheads="1"/>
            </p:cNvSpPr>
            <p:nvPr/>
          </p:nvSpPr>
          <p:spPr bwMode="auto">
            <a:xfrm>
              <a:off x="4080" y="3002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4" name="AutoShape 9"/>
            <p:cNvSpPr>
              <a:spLocks noChangeArrowheads="1"/>
            </p:cNvSpPr>
            <p:nvPr/>
          </p:nvSpPr>
          <p:spPr bwMode="auto">
            <a:xfrm>
              <a:off x="4080" y="276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5" name="AutoShape 10"/>
            <p:cNvSpPr>
              <a:spLocks noChangeArrowheads="1"/>
            </p:cNvSpPr>
            <p:nvPr/>
          </p:nvSpPr>
          <p:spPr bwMode="auto">
            <a:xfrm>
              <a:off x="4080" y="2540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6" name="AutoShape 11"/>
            <p:cNvSpPr>
              <a:spLocks noChangeArrowheads="1"/>
            </p:cNvSpPr>
            <p:nvPr/>
          </p:nvSpPr>
          <p:spPr bwMode="auto">
            <a:xfrm>
              <a:off x="4080" y="2315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7" name="AutoShape 12"/>
            <p:cNvSpPr>
              <a:spLocks noChangeArrowheads="1"/>
            </p:cNvSpPr>
            <p:nvPr/>
          </p:nvSpPr>
          <p:spPr bwMode="auto">
            <a:xfrm>
              <a:off x="4080" y="2101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10?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7288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answer</a:t>
            </a:r>
          </a:p>
        </p:txBody>
      </p:sp>
      <p:sp>
        <p:nvSpPr>
          <p:cNvPr id="97289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answer</a:t>
            </a:r>
          </a:p>
        </p:txBody>
      </p:sp>
      <p:sp>
        <p:nvSpPr>
          <p:cNvPr id="97290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answer</a:t>
            </a:r>
          </a:p>
        </p:txBody>
      </p:sp>
      <p:sp>
        <p:nvSpPr>
          <p:cNvPr id="97291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correct answer</a:t>
            </a:r>
          </a:p>
        </p:txBody>
      </p:sp>
      <p:pic>
        <p:nvPicPr>
          <p:cNvPr id="97292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2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97296" name="AutoShape 16"/>
          <p:cNvSpPr>
            <a:spLocks noChangeArrowheads="1"/>
          </p:cNvSpPr>
          <p:nvPr/>
        </p:nvSpPr>
        <p:spPr bwMode="auto">
          <a:xfrm>
            <a:off x="4572000" y="5380038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>
                <a:latin typeface="Arial" charset="0"/>
              </a:rPr>
              <a:t>D.) correct answer</a:t>
            </a:r>
          </a:p>
        </p:txBody>
      </p:sp>
      <p:sp>
        <p:nvSpPr>
          <p:cNvPr id="22544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7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292"/>
                </p:tgtEl>
              </p:cMediaNode>
            </p:audio>
          </p:childTnLst>
        </p:cTn>
      </p:par>
    </p:tnLst>
    <p:bldLst>
      <p:bldP spid="97283" grpId="0" autoUpdateAnimBg="0"/>
      <p:bldP spid="97288" grpId="0" autoUpdateAnimBg="0"/>
      <p:bldP spid="97289" grpId="0" autoUpdateAnimBg="0"/>
      <p:bldP spid="97290" grpId="0" autoUpdateAnimBg="0"/>
      <p:bldP spid="97291" grpId="0" autoUpdateAnimBg="0"/>
      <p:bldP spid="9729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76803" name="Rectangle 3" descr="5%"/>
          <p:cNvSpPr>
            <a:spLocks noChangeArrowheads="1"/>
          </p:cNvSpPr>
          <p:nvPr/>
        </p:nvSpPr>
        <p:spPr bwMode="auto">
          <a:xfrm>
            <a:off x="5867400" y="2514600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6477000" y="2978150"/>
            <a:ext cx="152400" cy="3287713"/>
            <a:chOff x="4080" y="1876"/>
            <a:chExt cx="96" cy="2071"/>
          </a:xfrm>
        </p:grpSpPr>
        <p:sp>
          <p:nvSpPr>
            <p:cNvPr id="23557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8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9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0" name="AutoShape 7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1" name="AutoShape 8"/>
            <p:cNvSpPr>
              <a:spLocks noChangeArrowheads="1"/>
            </p:cNvSpPr>
            <p:nvPr/>
          </p:nvSpPr>
          <p:spPr bwMode="auto">
            <a:xfrm>
              <a:off x="4080" y="3002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2" name="AutoShape 9"/>
            <p:cNvSpPr>
              <a:spLocks noChangeArrowheads="1"/>
            </p:cNvSpPr>
            <p:nvPr/>
          </p:nvSpPr>
          <p:spPr bwMode="auto">
            <a:xfrm>
              <a:off x="4080" y="277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3" name="AutoShape 10"/>
            <p:cNvSpPr>
              <a:spLocks noChangeArrowheads="1"/>
            </p:cNvSpPr>
            <p:nvPr/>
          </p:nvSpPr>
          <p:spPr bwMode="auto">
            <a:xfrm>
              <a:off x="4080" y="254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4" name="AutoShape 11"/>
            <p:cNvSpPr>
              <a:spLocks noChangeArrowheads="1"/>
            </p:cNvSpPr>
            <p:nvPr/>
          </p:nvSpPr>
          <p:spPr bwMode="auto">
            <a:xfrm>
              <a:off x="4080" y="2315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5" name="AutoShape 12"/>
            <p:cNvSpPr>
              <a:spLocks noChangeArrowheads="1"/>
            </p:cNvSpPr>
            <p:nvPr/>
          </p:nvSpPr>
          <p:spPr bwMode="auto">
            <a:xfrm>
              <a:off x="4080" y="2090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66" name="AutoShape 13"/>
            <p:cNvSpPr>
              <a:spLocks noChangeArrowheads="1"/>
            </p:cNvSpPr>
            <p:nvPr/>
          </p:nvSpPr>
          <p:spPr bwMode="auto">
            <a:xfrm>
              <a:off x="4080" y="187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11?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8312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answer</a:t>
            </a:r>
          </a:p>
        </p:txBody>
      </p:sp>
      <p:sp>
        <p:nvSpPr>
          <p:cNvPr id="98313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answer</a:t>
            </a:r>
          </a:p>
        </p:txBody>
      </p:sp>
      <p:sp>
        <p:nvSpPr>
          <p:cNvPr id="98314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answer</a:t>
            </a:r>
          </a:p>
        </p:txBody>
      </p:sp>
      <p:sp>
        <p:nvSpPr>
          <p:cNvPr id="98315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correct answer</a:t>
            </a:r>
          </a:p>
        </p:txBody>
      </p:sp>
      <p:pic>
        <p:nvPicPr>
          <p:cNvPr id="98316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0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98320" name="AutoShape 16"/>
          <p:cNvSpPr>
            <a:spLocks noChangeArrowheads="1"/>
          </p:cNvSpPr>
          <p:nvPr/>
        </p:nvSpPr>
        <p:spPr bwMode="auto">
          <a:xfrm>
            <a:off x="4572000" y="5380038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>
                <a:latin typeface="Arial" charset="0"/>
              </a:rPr>
              <a:t>D.) correct answer</a:t>
            </a:r>
          </a:p>
        </p:txBody>
      </p:sp>
      <p:sp>
        <p:nvSpPr>
          <p:cNvPr id="24592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83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316"/>
                </p:tgtEl>
              </p:cMediaNode>
            </p:audio>
          </p:childTnLst>
        </p:cTn>
      </p:par>
    </p:tnLst>
    <p:bldLst>
      <p:bldP spid="98307" grpId="0" autoUpdateAnimBg="0"/>
      <p:bldP spid="98312" grpId="0" autoUpdateAnimBg="0"/>
      <p:bldP spid="98313" grpId="0" autoUpdateAnimBg="0"/>
      <p:bldP spid="98314" grpId="0" autoUpdateAnimBg="0"/>
      <p:bldP spid="98315" grpId="0" autoUpdateAnimBg="0"/>
      <p:bldP spid="983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77827" name="Rectangle 3" descr="5%"/>
          <p:cNvSpPr>
            <a:spLocks noChangeArrowheads="1"/>
          </p:cNvSpPr>
          <p:nvPr/>
        </p:nvSpPr>
        <p:spPr bwMode="auto">
          <a:xfrm>
            <a:off x="5867400" y="2151063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6477000" y="2611438"/>
            <a:ext cx="152400" cy="3654425"/>
            <a:chOff x="4080" y="1645"/>
            <a:chExt cx="96" cy="2302"/>
          </a:xfrm>
        </p:grpSpPr>
        <p:sp>
          <p:nvSpPr>
            <p:cNvPr id="25605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6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7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8" name="AutoShape 7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9" name="AutoShape 8"/>
            <p:cNvSpPr>
              <a:spLocks noChangeArrowheads="1"/>
            </p:cNvSpPr>
            <p:nvPr/>
          </p:nvSpPr>
          <p:spPr bwMode="auto">
            <a:xfrm>
              <a:off x="4080" y="3225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0" name="AutoShape 9"/>
            <p:cNvSpPr>
              <a:spLocks noChangeArrowheads="1"/>
            </p:cNvSpPr>
            <p:nvPr/>
          </p:nvSpPr>
          <p:spPr bwMode="auto">
            <a:xfrm>
              <a:off x="4080" y="299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1" name="AutoShape 10"/>
            <p:cNvSpPr>
              <a:spLocks noChangeArrowheads="1"/>
            </p:cNvSpPr>
            <p:nvPr/>
          </p:nvSpPr>
          <p:spPr bwMode="auto">
            <a:xfrm>
              <a:off x="4080" y="2771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2" name="AutoShape 11"/>
            <p:cNvSpPr>
              <a:spLocks noChangeArrowheads="1"/>
            </p:cNvSpPr>
            <p:nvPr/>
          </p:nvSpPr>
          <p:spPr bwMode="auto">
            <a:xfrm>
              <a:off x="4080" y="254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3" name="AutoShape 12"/>
            <p:cNvSpPr>
              <a:spLocks noChangeArrowheads="1"/>
            </p:cNvSpPr>
            <p:nvPr/>
          </p:nvSpPr>
          <p:spPr bwMode="auto">
            <a:xfrm>
              <a:off x="4080" y="2313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4" name="AutoShape 13"/>
            <p:cNvSpPr>
              <a:spLocks noChangeArrowheads="1"/>
            </p:cNvSpPr>
            <p:nvPr/>
          </p:nvSpPr>
          <p:spPr bwMode="auto">
            <a:xfrm>
              <a:off x="4080" y="208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5" name="AutoShape 14"/>
            <p:cNvSpPr>
              <a:spLocks noChangeArrowheads="1"/>
            </p:cNvSpPr>
            <p:nvPr/>
          </p:nvSpPr>
          <p:spPr bwMode="auto">
            <a:xfrm>
              <a:off x="4080" y="185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6" name="AutoShape 15"/>
            <p:cNvSpPr>
              <a:spLocks noChangeArrowheads="1"/>
            </p:cNvSpPr>
            <p:nvPr/>
          </p:nvSpPr>
          <p:spPr bwMode="auto">
            <a:xfrm>
              <a:off x="4080" y="1645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12?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9336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answer</a:t>
            </a:r>
          </a:p>
        </p:txBody>
      </p:sp>
      <p:sp>
        <p:nvSpPr>
          <p:cNvPr id="99337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correct answer</a:t>
            </a:r>
          </a:p>
        </p:txBody>
      </p:sp>
      <p:sp>
        <p:nvSpPr>
          <p:cNvPr id="99338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answer</a:t>
            </a:r>
          </a:p>
        </p:txBody>
      </p:sp>
      <p:sp>
        <p:nvSpPr>
          <p:cNvPr id="99339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answer</a:t>
            </a:r>
          </a:p>
        </p:txBody>
      </p:sp>
      <p:pic>
        <p:nvPicPr>
          <p:cNvPr id="99340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8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99344" name="AutoShape 16"/>
          <p:cNvSpPr>
            <a:spLocks noChangeArrowheads="1"/>
          </p:cNvSpPr>
          <p:nvPr/>
        </p:nvSpPr>
        <p:spPr bwMode="auto">
          <a:xfrm>
            <a:off x="4572000" y="4572000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>
                <a:latin typeface="Arial" charset="0"/>
              </a:rPr>
              <a:t>B.) correct answer</a:t>
            </a:r>
          </a:p>
        </p:txBody>
      </p:sp>
      <p:sp>
        <p:nvSpPr>
          <p:cNvPr id="26640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9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340"/>
                </p:tgtEl>
              </p:cMediaNode>
            </p:audio>
          </p:childTnLst>
        </p:cTn>
      </p:par>
    </p:tnLst>
    <p:bldLst>
      <p:bldP spid="99331" grpId="0" autoUpdateAnimBg="0"/>
      <p:bldP spid="99336" grpId="0" autoUpdateAnimBg="0"/>
      <p:bldP spid="99337" grpId="0" autoUpdateAnimBg="0"/>
      <p:bldP spid="99338" grpId="0" autoUpdateAnimBg="0"/>
      <p:bldP spid="99339" grpId="0" autoUpdateAnimBg="0"/>
      <p:bldP spid="9934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78851" name="Rectangle 3" descr="5%"/>
          <p:cNvSpPr>
            <a:spLocks noChangeArrowheads="1"/>
          </p:cNvSpPr>
          <p:nvPr/>
        </p:nvSpPr>
        <p:spPr bwMode="auto">
          <a:xfrm>
            <a:off x="5867400" y="1787525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6477000" y="2257425"/>
            <a:ext cx="152400" cy="4008438"/>
            <a:chOff x="4080" y="1422"/>
            <a:chExt cx="96" cy="2525"/>
          </a:xfrm>
        </p:grpSpPr>
        <p:sp>
          <p:nvSpPr>
            <p:cNvPr id="27653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4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5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6" name="AutoShape 7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7" name="AutoShape 8"/>
            <p:cNvSpPr>
              <a:spLocks noChangeArrowheads="1"/>
            </p:cNvSpPr>
            <p:nvPr/>
          </p:nvSpPr>
          <p:spPr bwMode="auto">
            <a:xfrm>
              <a:off x="4080" y="3001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8" name="AutoShape 9"/>
            <p:cNvSpPr>
              <a:spLocks noChangeArrowheads="1"/>
            </p:cNvSpPr>
            <p:nvPr/>
          </p:nvSpPr>
          <p:spPr bwMode="auto">
            <a:xfrm>
              <a:off x="4080" y="2783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9" name="AutoShape 10"/>
            <p:cNvSpPr>
              <a:spLocks noChangeArrowheads="1"/>
            </p:cNvSpPr>
            <p:nvPr/>
          </p:nvSpPr>
          <p:spPr bwMode="auto">
            <a:xfrm>
              <a:off x="4080" y="255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0" name="AutoShape 11"/>
            <p:cNvSpPr>
              <a:spLocks noChangeArrowheads="1"/>
            </p:cNvSpPr>
            <p:nvPr/>
          </p:nvSpPr>
          <p:spPr bwMode="auto">
            <a:xfrm>
              <a:off x="4080" y="2552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1" name="AutoShape 12"/>
            <p:cNvSpPr>
              <a:spLocks noChangeArrowheads="1"/>
            </p:cNvSpPr>
            <p:nvPr/>
          </p:nvSpPr>
          <p:spPr bwMode="auto">
            <a:xfrm>
              <a:off x="4080" y="2323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2" name="AutoShape 13"/>
            <p:cNvSpPr>
              <a:spLocks noChangeArrowheads="1"/>
            </p:cNvSpPr>
            <p:nvPr/>
          </p:nvSpPr>
          <p:spPr bwMode="auto">
            <a:xfrm>
              <a:off x="4080" y="2098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3" name="AutoShape 14"/>
            <p:cNvSpPr>
              <a:spLocks noChangeArrowheads="1"/>
            </p:cNvSpPr>
            <p:nvPr/>
          </p:nvSpPr>
          <p:spPr bwMode="auto">
            <a:xfrm>
              <a:off x="4080" y="1873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4" name="AutoShape 15"/>
            <p:cNvSpPr>
              <a:spLocks noChangeArrowheads="1"/>
            </p:cNvSpPr>
            <p:nvPr/>
          </p:nvSpPr>
          <p:spPr bwMode="auto">
            <a:xfrm>
              <a:off x="4080" y="1640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5" name="AutoShape 16"/>
            <p:cNvSpPr>
              <a:spLocks noChangeArrowheads="1"/>
            </p:cNvSpPr>
            <p:nvPr/>
          </p:nvSpPr>
          <p:spPr bwMode="auto">
            <a:xfrm>
              <a:off x="4080" y="1422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13?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100360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answer</a:t>
            </a:r>
          </a:p>
        </p:txBody>
      </p:sp>
      <p:sp>
        <p:nvSpPr>
          <p:cNvPr id="100361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answer</a:t>
            </a:r>
          </a:p>
        </p:txBody>
      </p:sp>
      <p:sp>
        <p:nvSpPr>
          <p:cNvPr id="100362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answer</a:t>
            </a:r>
          </a:p>
        </p:txBody>
      </p:sp>
      <p:sp>
        <p:nvSpPr>
          <p:cNvPr id="100363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correct answer</a:t>
            </a:r>
          </a:p>
        </p:txBody>
      </p:sp>
      <p:pic>
        <p:nvPicPr>
          <p:cNvPr id="100364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6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100368" name="AutoShape 16"/>
          <p:cNvSpPr>
            <a:spLocks noChangeArrowheads="1"/>
          </p:cNvSpPr>
          <p:nvPr/>
        </p:nvSpPr>
        <p:spPr bwMode="auto">
          <a:xfrm>
            <a:off x="4572000" y="5380038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>
                <a:latin typeface="Arial" charset="0"/>
              </a:rPr>
              <a:t>D.) correct answer</a:t>
            </a:r>
          </a:p>
        </p:txBody>
      </p:sp>
      <p:sp>
        <p:nvSpPr>
          <p:cNvPr id="28688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03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364"/>
                </p:tgtEl>
              </p:cMediaNode>
            </p:audio>
          </p:childTnLst>
        </p:cTn>
      </p:par>
    </p:tnLst>
    <p:bldLst>
      <p:bldP spid="100355" grpId="0" autoUpdateAnimBg="0"/>
      <p:bldP spid="100360" grpId="0" autoUpdateAnimBg="0"/>
      <p:bldP spid="100361" grpId="0" autoUpdateAnimBg="0"/>
      <p:bldP spid="100362" grpId="0" autoUpdateAnimBg="0"/>
      <p:bldP spid="100363" grpId="0" autoUpdateAnimBg="0"/>
      <p:bldP spid="10036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79875" name="Rectangle 3" descr="5%"/>
          <p:cNvSpPr>
            <a:spLocks noChangeArrowheads="1"/>
          </p:cNvSpPr>
          <p:nvPr/>
        </p:nvSpPr>
        <p:spPr bwMode="auto">
          <a:xfrm>
            <a:off x="5867400" y="1430338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6477000" y="1893888"/>
            <a:ext cx="152400" cy="4371975"/>
            <a:chOff x="4080" y="1193"/>
            <a:chExt cx="96" cy="2754"/>
          </a:xfrm>
        </p:grpSpPr>
        <p:sp>
          <p:nvSpPr>
            <p:cNvPr id="29701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2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3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4" name="AutoShape 7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5" name="AutoShape 8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6" name="AutoShape 9"/>
            <p:cNvSpPr>
              <a:spLocks noChangeArrowheads="1"/>
            </p:cNvSpPr>
            <p:nvPr/>
          </p:nvSpPr>
          <p:spPr bwMode="auto">
            <a:xfrm>
              <a:off x="4080" y="2998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7" name="AutoShape 10"/>
            <p:cNvSpPr>
              <a:spLocks noChangeArrowheads="1"/>
            </p:cNvSpPr>
            <p:nvPr/>
          </p:nvSpPr>
          <p:spPr bwMode="auto">
            <a:xfrm>
              <a:off x="4080" y="2772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8" name="AutoShape 11"/>
            <p:cNvSpPr>
              <a:spLocks noChangeArrowheads="1"/>
            </p:cNvSpPr>
            <p:nvPr/>
          </p:nvSpPr>
          <p:spPr bwMode="auto">
            <a:xfrm>
              <a:off x="4080" y="255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9" name="AutoShape 12"/>
            <p:cNvSpPr>
              <a:spLocks noChangeArrowheads="1"/>
            </p:cNvSpPr>
            <p:nvPr/>
          </p:nvSpPr>
          <p:spPr bwMode="auto">
            <a:xfrm>
              <a:off x="4080" y="2325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0" name="AutoShape 13"/>
            <p:cNvSpPr>
              <a:spLocks noChangeArrowheads="1"/>
            </p:cNvSpPr>
            <p:nvPr/>
          </p:nvSpPr>
          <p:spPr bwMode="auto">
            <a:xfrm>
              <a:off x="4080" y="2323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1" name="AutoShape 14"/>
            <p:cNvSpPr>
              <a:spLocks noChangeArrowheads="1"/>
            </p:cNvSpPr>
            <p:nvPr/>
          </p:nvSpPr>
          <p:spPr bwMode="auto">
            <a:xfrm>
              <a:off x="4080" y="209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2" name="AutoShape 15"/>
            <p:cNvSpPr>
              <a:spLocks noChangeArrowheads="1"/>
            </p:cNvSpPr>
            <p:nvPr/>
          </p:nvSpPr>
          <p:spPr bwMode="auto">
            <a:xfrm>
              <a:off x="4080" y="186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3" name="AutoShape 16"/>
            <p:cNvSpPr>
              <a:spLocks noChangeArrowheads="1"/>
            </p:cNvSpPr>
            <p:nvPr/>
          </p:nvSpPr>
          <p:spPr bwMode="auto">
            <a:xfrm>
              <a:off x="4080" y="164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4" name="AutoShape 17"/>
            <p:cNvSpPr>
              <a:spLocks noChangeArrowheads="1"/>
            </p:cNvSpPr>
            <p:nvPr/>
          </p:nvSpPr>
          <p:spPr bwMode="auto">
            <a:xfrm>
              <a:off x="4080" y="1411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5" name="AutoShape 18"/>
            <p:cNvSpPr>
              <a:spLocks noChangeArrowheads="1"/>
            </p:cNvSpPr>
            <p:nvPr/>
          </p:nvSpPr>
          <p:spPr bwMode="auto">
            <a:xfrm>
              <a:off x="4080" y="1193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000" b="1" dirty="0" smtClean="0">
                <a:latin typeface="Tahoma" pitchFamily="34" charset="0"/>
              </a:rPr>
              <a:t>The apparent shapes of the Moon in the sky are called its</a:t>
            </a:r>
            <a:endParaRPr lang="en-US" sz="2000" b="1" dirty="0">
              <a:latin typeface="Tahoma" pitchFamily="34" charset="0"/>
            </a:endParaRPr>
          </a:p>
          <a:p>
            <a:endParaRPr lang="en-US" b="1" dirty="0">
              <a:latin typeface="Lucida Sans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88073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 dirty="0">
                <a:latin typeface="Tahoma" pitchFamily="34" charset="0"/>
              </a:rPr>
              <a:t>A.) </a:t>
            </a:r>
            <a:r>
              <a:rPr lang="en-US" sz="2400" b="1" dirty="0" smtClean="0">
                <a:latin typeface="Tahoma" pitchFamily="34" charset="0"/>
              </a:rPr>
              <a:t>stars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88074" name="Rectangle 10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 dirty="0">
                <a:latin typeface="Tahoma" pitchFamily="34" charset="0"/>
              </a:rPr>
              <a:t>B.) </a:t>
            </a:r>
            <a:r>
              <a:rPr lang="en-US" sz="2400" b="1" dirty="0" smtClean="0">
                <a:latin typeface="Tahoma" pitchFamily="34" charset="0"/>
              </a:rPr>
              <a:t>asteroids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88075" name="Rectangle 11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 dirty="0">
                <a:latin typeface="Tahoma" pitchFamily="34" charset="0"/>
              </a:rPr>
              <a:t>C.) </a:t>
            </a:r>
            <a:r>
              <a:rPr lang="en-US" sz="2400" b="1" dirty="0" smtClean="0">
                <a:latin typeface="Tahoma" pitchFamily="34" charset="0"/>
              </a:rPr>
              <a:t>phases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88076" name="Rectangle 12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 dirty="0">
                <a:latin typeface="Tahoma" pitchFamily="34" charset="0"/>
              </a:rPr>
              <a:t>D.) </a:t>
            </a:r>
            <a:r>
              <a:rPr lang="en-US" sz="2400" b="1" dirty="0" smtClean="0">
                <a:latin typeface="Tahoma" pitchFamily="34" charset="0"/>
              </a:rPr>
              <a:t>rotation</a:t>
            </a:r>
            <a:endParaRPr lang="en-US" sz="2400" b="1" dirty="0">
              <a:latin typeface="Tahoma" pitchFamily="34" charset="0"/>
            </a:endParaRPr>
          </a:p>
        </p:txBody>
      </p:sp>
      <p:pic>
        <p:nvPicPr>
          <p:cNvPr id="88077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4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0" name="AutoShape 15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88086" name="AutoShape 22" hidden="1"/>
          <p:cNvSpPr>
            <a:spLocks noChangeArrowheads="1"/>
          </p:cNvSpPr>
          <p:nvPr/>
        </p:nvSpPr>
        <p:spPr bwMode="auto">
          <a:xfrm>
            <a:off x="152400" y="5334000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dirty="0">
                <a:latin typeface="Arial" charset="0"/>
              </a:rPr>
              <a:t>C.) </a:t>
            </a:r>
            <a:r>
              <a:rPr lang="en-US" dirty="0" smtClean="0">
                <a:latin typeface="Arial" charset="0"/>
              </a:rPr>
              <a:t>phases.</a:t>
            </a:r>
            <a:endParaRPr lang="en-US" dirty="0">
              <a:latin typeface="Arial" charset="0"/>
            </a:endParaRPr>
          </a:p>
        </p:txBody>
      </p:sp>
      <p:sp>
        <p:nvSpPr>
          <p:cNvPr id="4112" name="AutoShape 24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80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077"/>
                </p:tgtEl>
              </p:cMediaNode>
            </p:audio>
          </p:childTnLst>
        </p:cTn>
      </p:par>
    </p:tnLst>
    <p:bldLst>
      <p:bldP spid="88067" grpId="0" autoUpdateAnimBg="0"/>
      <p:bldP spid="88073" grpId="0" autoUpdateAnimBg="0"/>
      <p:bldP spid="88074" grpId="0" autoUpdateAnimBg="0"/>
      <p:bldP spid="88075" grpId="0" autoUpdateAnimBg="0"/>
      <p:bldP spid="88076" grpId="0" autoUpdateAnimBg="0"/>
      <p:bldP spid="8808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14?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101384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answer</a:t>
            </a:r>
          </a:p>
        </p:txBody>
      </p:sp>
      <p:sp>
        <p:nvSpPr>
          <p:cNvPr id="101385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answer</a:t>
            </a:r>
          </a:p>
        </p:txBody>
      </p:sp>
      <p:sp>
        <p:nvSpPr>
          <p:cNvPr id="101386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correct answer</a:t>
            </a:r>
          </a:p>
        </p:txBody>
      </p:sp>
      <p:sp>
        <p:nvSpPr>
          <p:cNvPr id="101387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answer</a:t>
            </a:r>
          </a:p>
        </p:txBody>
      </p:sp>
      <p:pic>
        <p:nvPicPr>
          <p:cNvPr id="101388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3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4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101392" name="AutoShape 16"/>
          <p:cNvSpPr>
            <a:spLocks noChangeArrowheads="1"/>
          </p:cNvSpPr>
          <p:nvPr/>
        </p:nvSpPr>
        <p:spPr bwMode="auto">
          <a:xfrm>
            <a:off x="152400" y="5334000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latin typeface="Arial" charset="0"/>
              </a:rPr>
              <a:t>C.) correct answer</a:t>
            </a:r>
          </a:p>
        </p:txBody>
      </p:sp>
      <p:sp>
        <p:nvSpPr>
          <p:cNvPr id="30736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13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388"/>
                </p:tgtEl>
              </p:cMediaNode>
            </p:audio>
          </p:childTnLst>
        </p:cTn>
      </p:par>
    </p:tnLst>
    <p:bldLst>
      <p:bldP spid="101379" grpId="0" autoUpdateAnimBg="0"/>
      <p:bldP spid="101384" grpId="0" autoUpdateAnimBg="0"/>
      <p:bldP spid="101385" grpId="0" autoUpdateAnimBg="0"/>
      <p:bldP spid="101386" grpId="0" autoUpdateAnimBg="0"/>
      <p:bldP spid="101387" grpId="0" autoUpdateAnimBg="0"/>
      <p:bldP spid="10139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80899" name="Rectangle 3" descr="5%"/>
          <p:cNvSpPr>
            <a:spLocks noChangeArrowheads="1"/>
          </p:cNvSpPr>
          <p:nvPr/>
        </p:nvSpPr>
        <p:spPr bwMode="auto">
          <a:xfrm>
            <a:off x="5867400" y="1073150"/>
            <a:ext cx="2971800" cy="304800"/>
          </a:xfrm>
          <a:prstGeom prst="rect">
            <a:avLst/>
          </a:prstGeom>
          <a:noFill/>
          <a:ln w="38100" cmpd="dbl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6477000" y="1536700"/>
            <a:ext cx="152400" cy="4729163"/>
            <a:chOff x="4080" y="968"/>
            <a:chExt cx="96" cy="2979"/>
          </a:xfrm>
        </p:grpSpPr>
        <p:sp>
          <p:nvSpPr>
            <p:cNvPr id="31749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0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1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2" name="AutoShape 7"/>
            <p:cNvSpPr>
              <a:spLocks noChangeArrowheads="1"/>
            </p:cNvSpPr>
            <p:nvPr/>
          </p:nvSpPr>
          <p:spPr bwMode="auto">
            <a:xfrm>
              <a:off x="4080" y="322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3" name="AutoShape 8"/>
            <p:cNvSpPr>
              <a:spLocks noChangeArrowheads="1"/>
            </p:cNvSpPr>
            <p:nvPr/>
          </p:nvSpPr>
          <p:spPr bwMode="auto">
            <a:xfrm>
              <a:off x="4080" y="3002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4" name="AutoShape 9"/>
            <p:cNvSpPr>
              <a:spLocks noChangeArrowheads="1"/>
            </p:cNvSpPr>
            <p:nvPr/>
          </p:nvSpPr>
          <p:spPr bwMode="auto">
            <a:xfrm>
              <a:off x="4080" y="2773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5" name="AutoShape 10"/>
            <p:cNvSpPr>
              <a:spLocks noChangeArrowheads="1"/>
            </p:cNvSpPr>
            <p:nvPr/>
          </p:nvSpPr>
          <p:spPr bwMode="auto">
            <a:xfrm>
              <a:off x="4080" y="2547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6" name="AutoShape 11"/>
            <p:cNvSpPr>
              <a:spLocks noChangeArrowheads="1"/>
            </p:cNvSpPr>
            <p:nvPr/>
          </p:nvSpPr>
          <p:spPr bwMode="auto">
            <a:xfrm>
              <a:off x="4080" y="232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7" name="AutoShape 12"/>
            <p:cNvSpPr>
              <a:spLocks noChangeArrowheads="1"/>
            </p:cNvSpPr>
            <p:nvPr/>
          </p:nvSpPr>
          <p:spPr bwMode="auto">
            <a:xfrm>
              <a:off x="4080" y="2100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8" name="AutoShape 13"/>
            <p:cNvSpPr>
              <a:spLocks noChangeArrowheads="1"/>
            </p:cNvSpPr>
            <p:nvPr/>
          </p:nvSpPr>
          <p:spPr bwMode="auto">
            <a:xfrm>
              <a:off x="4080" y="2098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9" name="AutoShape 14"/>
            <p:cNvSpPr>
              <a:spLocks noChangeArrowheads="1"/>
            </p:cNvSpPr>
            <p:nvPr/>
          </p:nvSpPr>
          <p:spPr bwMode="auto">
            <a:xfrm>
              <a:off x="4080" y="186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0" name="AutoShape 15"/>
            <p:cNvSpPr>
              <a:spLocks noChangeArrowheads="1"/>
            </p:cNvSpPr>
            <p:nvPr/>
          </p:nvSpPr>
          <p:spPr bwMode="auto">
            <a:xfrm>
              <a:off x="4080" y="164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1" name="AutoShape 16"/>
            <p:cNvSpPr>
              <a:spLocks noChangeArrowheads="1"/>
            </p:cNvSpPr>
            <p:nvPr/>
          </p:nvSpPr>
          <p:spPr bwMode="auto">
            <a:xfrm>
              <a:off x="4080" y="141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2" name="AutoShape 17"/>
            <p:cNvSpPr>
              <a:spLocks noChangeArrowheads="1"/>
            </p:cNvSpPr>
            <p:nvPr/>
          </p:nvSpPr>
          <p:spPr bwMode="auto">
            <a:xfrm>
              <a:off x="4080" y="118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3" name="AutoShape 18"/>
            <p:cNvSpPr>
              <a:spLocks noChangeArrowheads="1"/>
            </p:cNvSpPr>
            <p:nvPr/>
          </p:nvSpPr>
          <p:spPr bwMode="auto">
            <a:xfrm>
              <a:off x="4080" y="968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15?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58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102408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9600" y="4608513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correct answer</a:t>
            </a:r>
          </a:p>
        </p:txBody>
      </p:sp>
      <p:sp>
        <p:nvSpPr>
          <p:cNvPr id="102409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answer</a:t>
            </a:r>
          </a:p>
        </p:txBody>
      </p:sp>
      <p:sp>
        <p:nvSpPr>
          <p:cNvPr id="102410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answer</a:t>
            </a:r>
          </a:p>
        </p:txBody>
      </p:sp>
      <p:sp>
        <p:nvSpPr>
          <p:cNvPr id="102411" name="Rectangle 11" descr="30%"/>
          <p:cNvSpPr>
            <a:spLocks noChangeArrowheads="1"/>
          </p:cNvSpPr>
          <p:nvPr/>
        </p:nvSpPr>
        <p:spPr bwMode="auto">
          <a:xfrm>
            <a:off x="51054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answer</a:t>
            </a:r>
          </a:p>
        </p:txBody>
      </p:sp>
      <p:pic>
        <p:nvPicPr>
          <p:cNvPr id="102412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1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2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102416" name="AutoShape 16"/>
          <p:cNvSpPr>
            <a:spLocks noChangeArrowheads="1"/>
          </p:cNvSpPr>
          <p:nvPr/>
        </p:nvSpPr>
        <p:spPr bwMode="auto">
          <a:xfrm>
            <a:off x="152400" y="4572000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>
                <a:latin typeface="Arial" charset="0"/>
              </a:rPr>
              <a:t>A.) correct answer</a:t>
            </a:r>
          </a:p>
        </p:txBody>
      </p:sp>
      <p:sp>
        <p:nvSpPr>
          <p:cNvPr id="32784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4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12"/>
                </p:tgtEl>
              </p:cMediaNode>
            </p:audio>
          </p:childTnLst>
        </p:cTn>
      </p:par>
    </p:tnLst>
    <p:bldLst>
      <p:bldP spid="102403" grpId="0" autoUpdateAnimBg="0"/>
      <p:bldP spid="102408" grpId="0" autoUpdateAnimBg="0"/>
      <p:bldP spid="102409" grpId="0" autoUpdateAnimBg="0"/>
      <p:bldP spid="102410" grpId="0" autoUpdateAnimBg="0"/>
      <p:bldP spid="102411" grpId="0" autoUpdateAnimBg="0"/>
      <p:bldP spid="1024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336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1143000" y="2133600"/>
            <a:ext cx="7010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6600" b="1">
                <a:latin typeface="Tahoma" pitchFamily="34" charset="0"/>
              </a:rPr>
              <a:t>Congratulations!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1447800" y="3505200"/>
            <a:ext cx="6311900" cy="7016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latin typeface="Tahoma" pitchFamily="34" charset="0"/>
              </a:rPr>
              <a:t>Thank-you for playing…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che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autoUpdateAnimBg="0"/>
      <p:bldP spid="84996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big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5863" y="914400"/>
            <a:ext cx="4435475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illion Intr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2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000" b="1" dirty="0" smtClean="0">
                <a:latin typeface="Tahoma" pitchFamily="34" charset="0"/>
              </a:rPr>
              <a:t>The apparent shapes of the Moon in the sky are called its</a:t>
            </a:r>
            <a:endParaRPr lang="en-US" sz="2000" b="1" dirty="0">
              <a:latin typeface="Tahoma" pitchFamily="34" charset="0"/>
            </a:endParaRPr>
          </a:p>
          <a:p>
            <a:endParaRPr lang="en-US" b="1" dirty="0">
              <a:latin typeface="Lucida Sans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88073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 dirty="0">
                <a:latin typeface="Tahoma" pitchFamily="34" charset="0"/>
              </a:rPr>
              <a:t>A.) </a:t>
            </a:r>
            <a:r>
              <a:rPr lang="en-US" sz="2400" b="1" dirty="0" smtClean="0">
                <a:latin typeface="Tahoma" pitchFamily="34" charset="0"/>
              </a:rPr>
              <a:t>stars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88074" name="Rectangle 10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 dirty="0">
                <a:latin typeface="Tahoma" pitchFamily="34" charset="0"/>
              </a:rPr>
              <a:t>B.) </a:t>
            </a:r>
            <a:r>
              <a:rPr lang="en-US" sz="2400" b="1" dirty="0" smtClean="0">
                <a:latin typeface="Tahoma" pitchFamily="34" charset="0"/>
              </a:rPr>
              <a:t>asteroids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88075" name="Rectangle 11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correct answer</a:t>
            </a:r>
          </a:p>
        </p:txBody>
      </p:sp>
      <p:sp>
        <p:nvSpPr>
          <p:cNvPr id="88076" name="Rectangle 12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 dirty="0">
                <a:latin typeface="Tahoma" pitchFamily="34" charset="0"/>
              </a:rPr>
              <a:t>D.) </a:t>
            </a:r>
            <a:r>
              <a:rPr lang="en-US" sz="2400" b="1" dirty="0" smtClean="0">
                <a:latin typeface="Tahoma" pitchFamily="34" charset="0"/>
              </a:rPr>
              <a:t>rotation</a:t>
            </a:r>
            <a:endParaRPr lang="en-US" sz="2400" b="1" dirty="0">
              <a:latin typeface="Tahoma" pitchFamily="34" charset="0"/>
            </a:endParaRPr>
          </a:p>
        </p:txBody>
      </p:sp>
      <p:pic>
        <p:nvPicPr>
          <p:cNvPr id="88077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4" descr="biglogo">
            <a:hlinkClick r:id="" action="ppaction://noaction">
              <a:snd r:embed="rId9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0" name="AutoShape 15">
            <a:hlinkClick r:id="" action="ppaction://noaction" highlightClick="1">
              <a:snd r:embed="rId11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88086" name="AutoShape 22"/>
          <p:cNvSpPr>
            <a:spLocks noChangeArrowheads="1"/>
          </p:cNvSpPr>
          <p:nvPr/>
        </p:nvSpPr>
        <p:spPr bwMode="auto">
          <a:xfrm>
            <a:off x="152400" y="5334000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dirty="0">
                <a:latin typeface="Arial" charset="0"/>
              </a:rPr>
              <a:t>C.) </a:t>
            </a:r>
            <a:r>
              <a:rPr lang="en-US" dirty="0" smtClean="0">
                <a:latin typeface="Arial" charset="0"/>
              </a:rPr>
              <a:t>phases.</a:t>
            </a:r>
            <a:endParaRPr lang="en-US" dirty="0">
              <a:latin typeface="Arial" charset="0"/>
            </a:endParaRPr>
          </a:p>
        </p:txBody>
      </p:sp>
      <p:sp>
        <p:nvSpPr>
          <p:cNvPr id="4112" name="AutoShape 24">
            <a:hlinkClick r:id="" action="ppaction://noaction" highlightClick="1">
              <a:snd r:embed="rId12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80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077"/>
                </p:tgtEl>
              </p:cMediaNode>
            </p:audio>
          </p:childTnLst>
        </p:cTn>
      </p:par>
    </p:tnLst>
    <p:bldLst>
      <p:bldP spid="88067" grpId="0" autoUpdateAnimBg="0"/>
      <p:bldP spid="88073" grpId="0" autoUpdateAnimBg="0"/>
      <p:bldP spid="88074" grpId="0" autoUpdateAnimBg="0"/>
      <p:bldP spid="88075" grpId="0" autoUpdateAnimBg="0"/>
      <p:bldP spid="88076" grpId="0" autoUpdateAnimBg="0"/>
      <p:bldP spid="880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67588" name="Rectangle 4" descr="5%"/>
          <p:cNvSpPr>
            <a:spLocks noChangeArrowheads="1"/>
          </p:cNvSpPr>
          <p:nvPr/>
        </p:nvSpPr>
        <p:spPr bwMode="auto">
          <a:xfrm>
            <a:off x="5943600" y="5715000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86" name="AutoShape 2"/>
          <p:cNvSpPr>
            <a:spLocks noChangeArrowheads="1"/>
          </p:cNvSpPr>
          <p:nvPr/>
        </p:nvSpPr>
        <p:spPr bwMode="auto">
          <a:xfrm>
            <a:off x="6477000" y="6172200"/>
            <a:ext cx="152400" cy="76200"/>
          </a:xfrm>
          <a:prstGeom prst="diamond">
            <a:avLst/>
          </a:prstGeom>
          <a:solidFill>
            <a:schemeClr val="bg1"/>
          </a:solidFill>
          <a:ln w="38100" cmpd="dbl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animBg="1"/>
      <p:bldP spid="6758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000" b="1" dirty="0" smtClean="0">
                <a:latin typeface="Tahoma" pitchFamily="34" charset="0"/>
              </a:rPr>
              <a:t>One object travels around another in a(n)</a:t>
            </a:r>
            <a:endParaRPr lang="en-US" sz="2000" b="1" dirty="0">
              <a:latin typeface="Tahoma" pitchFamily="34" charset="0"/>
            </a:endParaRPr>
          </a:p>
          <a:p>
            <a:endParaRPr lang="en-US" b="1" dirty="0">
              <a:latin typeface="Lucida Sans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89096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correct answer</a:t>
            </a:r>
          </a:p>
        </p:txBody>
      </p:sp>
      <p:sp>
        <p:nvSpPr>
          <p:cNvPr id="89097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 dirty="0">
                <a:latin typeface="Tahoma" pitchFamily="34" charset="0"/>
              </a:rPr>
              <a:t>B.) </a:t>
            </a:r>
            <a:r>
              <a:rPr lang="en-US" sz="2400" b="1" dirty="0" smtClean="0">
                <a:latin typeface="Tahoma" pitchFamily="34" charset="0"/>
              </a:rPr>
              <a:t>telescope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89098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 dirty="0">
                <a:latin typeface="Tahoma" pitchFamily="34" charset="0"/>
              </a:rPr>
              <a:t>C.) </a:t>
            </a:r>
            <a:r>
              <a:rPr lang="en-US" sz="2400" b="1" dirty="0" smtClean="0">
                <a:latin typeface="Tahoma" pitchFamily="34" charset="0"/>
              </a:rPr>
              <a:t>rotation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89099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 dirty="0">
                <a:latin typeface="Tahoma" pitchFamily="34" charset="0"/>
              </a:rPr>
              <a:t>D</a:t>
            </a:r>
            <a:r>
              <a:rPr lang="en-US" sz="2400" b="1">
                <a:latin typeface="Tahoma" pitchFamily="34" charset="0"/>
              </a:rPr>
              <a:t>.) </a:t>
            </a:r>
            <a:r>
              <a:rPr lang="en-US" sz="2400" b="1" smtClean="0">
                <a:latin typeface="Tahoma" pitchFamily="34" charset="0"/>
              </a:rPr>
              <a:t>axis</a:t>
            </a:r>
            <a:endParaRPr lang="en-US" sz="2400" b="1">
              <a:latin typeface="Tahoma" pitchFamily="34" charset="0"/>
            </a:endParaRPr>
          </a:p>
        </p:txBody>
      </p:sp>
      <p:pic>
        <p:nvPicPr>
          <p:cNvPr id="89100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8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6159" name="AutoShape 15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  <p:sp>
        <p:nvSpPr>
          <p:cNvPr id="89104" name="AutoShape 16"/>
          <p:cNvSpPr>
            <a:spLocks noChangeArrowheads="1"/>
          </p:cNvSpPr>
          <p:nvPr/>
        </p:nvSpPr>
        <p:spPr bwMode="auto">
          <a:xfrm>
            <a:off x="152400" y="4572000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dirty="0">
                <a:latin typeface="Arial" charset="0"/>
              </a:rPr>
              <a:t>A.) </a:t>
            </a:r>
            <a:r>
              <a:rPr lang="en-US" dirty="0" smtClean="0">
                <a:latin typeface="Arial" charset="0"/>
              </a:rPr>
              <a:t>revolution</a:t>
            </a:r>
            <a:endParaRPr lang="en-US" dirty="0">
              <a:latin typeface="Arial" charset="0"/>
            </a:endParaRP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9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100"/>
                </p:tgtEl>
              </p:cMediaNode>
            </p:audio>
          </p:childTnLst>
        </p:cTn>
      </p:par>
    </p:tnLst>
    <p:bldLst>
      <p:bldP spid="89091" grpId="0" autoUpdateAnimBg="0"/>
      <p:bldP spid="89096" grpId="0" autoUpdateAnimBg="0"/>
      <p:bldP spid="89097" grpId="0" autoUpdateAnimBg="0"/>
      <p:bldP spid="89098" grpId="0" autoUpdateAnimBg="0"/>
      <p:bldP spid="89099" grpId="0" autoUpdateAnimBg="0"/>
      <p:bldP spid="8910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68611" name="Rectangle 3" descr="5%"/>
          <p:cNvSpPr>
            <a:spLocks noChangeArrowheads="1"/>
          </p:cNvSpPr>
          <p:nvPr/>
        </p:nvSpPr>
        <p:spPr bwMode="auto">
          <a:xfrm>
            <a:off x="5943600" y="5368925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477000" y="5832475"/>
            <a:ext cx="152400" cy="433388"/>
            <a:chOff x="4080" y="3674"/>
            <a:chExt cx="96" cy="273"/>
          </a:xfrm>
        </p:grpSpPr>
        <p:sp>
          <p:nvSpPr>
            <p:cNvPr id="7173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4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10082F"/>
              </a:clrFrom>
              <a:clrTo>
                <a:srgbClr val="10082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00200"/>
            <a:ext cx="9144000" cy="122237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09600" y="1676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latin typeface="Tahoma" pitchFamily="34" charset="0"/>
              </a:rPr>
              <a:t>Quest ion 3?</a:t>
            </a:r>
          </a:p>
          <a:p>
            <a:endParaRPr lang="en-US" b="1">
              <a:latin typeface="Lucida Sans" pitchFamily="34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4572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" y="5334000"/>
            <a:ext cx="4648200" cy="646113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572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5334000"/>
            <a:ext cx="4648200" cy="655638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90120" name="Rectangle 8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3400" y="4572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A.) answer</a:t>
            </a:r>
          </a:p>
        </p:txBody>
      </p:sp>
      <p:sp>
        <p:nvSpPr>
          <p:cNvPr id="90121" name="Rectangle 9" descr="30%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953000" y="4608513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B.) correct answer</a:t>
            </a:r>
          </a:p>
        </p:txBody>
      </p:sp>
      <p:sp>
        <p:nvSpPr>
          <p:cNvPr id="90122" name="Rectangle 10" descr="30%"/>
          <p:cNvSpPr>
            <a:spLocks noChangeArrowheads="1"/>
          </p:cNvSpPr>
          <p:nvPr/>
        </p:nvSpPr>
        <p:spPr bwMode="auto">
          <a:xfrm>
            <a:off x="533400" y="5334000"/>
            <a:ext cx="35814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C.) answer</a:t>
            </a:r>
          </a:p>
        </p:txBody>
      </p:sp>
      <p:sp>
        <p:nvSpPr>
          <p:cNvPr id="90123" name="Rectangle 11" descr="30%"/>
          <p:cNvSpPr>
            <a:spLocks noChangeArrowheads="1"/>
          </p:cNvSpPr>
          <p:nvPr/>
        </p:nvSpPr>
        <p:spPr bwMode="auto">
          <a:xfrm>
            <a:off x="4953000" y="5334000"/>
            <a:ext cx="3657600" cy="6096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en-US" sz="2400" b="1">
                <a:latin typeface="Tahoma" pitchFamily="34" charset="0"/>
              </a:rPr>
              <a:t>D.) answer</a:t>
            </a:r>
          </a:p>
        </p:txBody>
      </p:sp>
      <p:pic>
        <p:nvPicPr>
          <p:cNvPr id="90124" name="think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762000" y="533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13" descr="biglogo">
            <a:hlinkClick r:id="" action="ppaction://noaction">
              <a:snd r:embed="rId8" name="millionaire3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2954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6" name="AutoShape 14">
            <a:hlinkClick r:id="" action="ppaction://noaction" highlightClick="1">
              <a:snd r:embed="rId10" name="laugh track.wav"/>
            </a:hlinkClick>
          </p:cNvPr>
          <p:cNvSpPr>
            <a:spLocks noChangeArrowheads="1"/>
          </p:cNvSpPr>
          <p:nvPr/>
        </p:nvSpPr>
        <p:spPr bwMode="auto">
          <a:xfrm>
            <a:off x="85344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L</a:t>
            </a:r>
          </a:p>
        </p:txBody>
      </p:sp>
      <p:sp>
        <p:nvSpPr>
          <p:cNvPr id="90128" name="AutoShape 16"/>
          <p:cNvSpPr>
            <a:spLocks noChangeArrowheads="1"/>
          </p:cNvSpPr>
          <p:nvPr/>
        </p:nvSpPr>
        <p:spPr bwMode="auto">
          <a:xfrm>
            <a:off x="4572000" y="4572000"/>
            <a:ext cx="4419600" cy="609600"/>
          </a:xfrm>
          <a:prstGeom prst="hexagon">
            <a:avLst>
              <a:gd name="adj" fmla="val 61625"/>
              <a:gd name="vf" fmla="val 115470"/>
            </a:avLst>
          </a:prstGeom>
          <a:solidFill>
            <a:srgbClr val="00FF00"/>
          </a:solidFill>
          <a:ln w="38100" cmpd="dbl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>
                <a:latin typeface="Arial" charset="0"/>
              </a:rPr>
              <a:t>B.) correct answer</a:t>
            </a:r>
          </a:p>
        </p:txBody>
      </p:sp>
      <p:sp>
        <p:nvSpPr>
          <p:cNvPr id="8208" name="AutoShape 17">
            <a:hlinkClick r:id="" action="ppaction://noaction" highlightClick="1">
              <a:snd r:embed="rId11" name="finalanswer.wav"/>
            </a:hlinkClick>
          </p:cNvPr>
          <p:cNvSpPr>
            <a:spLocks noChangeArrowheads="1"/>
          </p:cNvSpPr>
          <p:nvPr/>
        </p:nvSpPr>
        <p:spPr bwMode="auto">
          <a:xfrm>
            <a:off x="8839200" y="6553200"/>
            <a:ext cx="228600" cy="228600"/>
          </a:xfrm>
          <a:prstGeom prst="actionButtonBlank">
            <a:avLst/>
          </a:prstGeom>
          <a:solidFill>
            <a:schemeClr val="tx1">
              <a:alpha val="50195"/>
            </a:schemeClr>
          </a:solidFill>
          <a:ln w="9525">
            <a:solidFill>
              <a:srgbClr val="333333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900" b="1">
                <a:solidFill>
                  <a:srgbClr val="333333"/>
                </a:solidFill>
                <a:latin typeface="Tahoma" pitchFamily="34" charset="0"/>
              </a:rPr>
              <a:t>F</a:t>
            </a:r>
          </a:p>
        </p:txBody>
      </p:sp>
    </p:spTree>
  </p:cSld>
  <p:clrMapOvr>
    <a:masterClrMapping/>
  </p:clrMapOvr>
  <p:transition spd="slow">
    <p:wipe dir="d"/>
    <p:sndAc>
      <p:stSnd>
        <p:snd r:embed="rId3" name="millionaire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0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124"/>
                </p:tgtEl>
              </p:cMediaNode>
            </p:audio>
          </p:childTnLst>
        </p:cTn>
      </p:par>
    </p:tnLst>
    <p:bldLst>
      <p:bldP spid="90115" grpId="0" autoUpdateAnimBg="0"/>
      <p:bldP spid="90120" grpId="0" autoUpdateAnimBg="0"/>
      <p:bldP spid="90121" grpId="0" autoUpdateAnimBg="0"/>
      <p:bldP spid="90122" grpId="0" autoUpdateAnimBg="0"/>
      <p:bldP spid="90123" grpId="0" autoUpdateAnimBg="0"/>
      <p:bldP spid="901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70550" y="0"/>
            <a:ext cx="3473450" cy="68580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</p:pic>
      <p:sp>
        <p:nvSpPr>
          <p:cNvPr id="69635" name="Rectangle 3" descr="5%"/>
          <p:cNvSpPr>
            <a:spLocks noChangeArrowheads="1"/>
          </p:cNvSpPr>
          <p:nvPr/>
        </p:nvSpPr>
        <p:spPr bwMode="auto">
          <a:xfrm>
            <a:off x="5943600" y="5005388"/>
            <a:ext cx="2667000" cy="304800"/>
          </a:xfrm>
          <a:prstGeom prst="rect">
            <a:avLst/>
          </a:prstGeom>
          <a:noFill/>
          <a:ln w="38100" cmpd="dbl">
            <a:solidFill>
              <a:srgbClr val="FFCC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477000" y="5486400"/>
            <a:ext cx="152400" cy="779463"/>
            <a:chOff x="4080" y="3456"/>
            <a:chExt cx="96" cy="491"/>
          </a:xfrm>
        </p:grpSpPr>
        <p:sp>
          <p:nvSpPr>
            <p:cNvPr id="9221" name="AutoShape 4"/>
            <p:cNvSpPr>
              <a:spLocks noChangeArrowheads="1"/>
            </p:cNvSpPr>
            <p:nvPr/>
          </p:nvSpPr>
          <p:spPr bwMode="auto">
            <a:xfrm>
              <a:off x="4080" y="3899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2" name="AutoShape 5"/>
            <p:cNvSpPr>
              <a:spLocks noChangeArrowheads="1"/>
            </p:cNvSpPr>
            <p:nvPr/>
          </p:nvSpPr>
          <p:spPr bwMode="auto">
            <a:xfrm>
              <a:off x="4080" y="3674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3" name="AutoShape 6"/>
            <p:cNvSpPr>
              <a:spLocks noChangeArrowheads="1"/>
            </p:cNvSpPr>
            <p:nvPr/>
          </p:nvSpPr>
          <p:spPr bwMode="auto">
            <a:xfrm>
              <a:off x="4080" y="3456"/>
              <a:ext cx="96" cy="48"/>
            </a:xfrm>
            <a:prstGeom prst="diamond">
              <a:avLst/>
            </a:prstGeom>
            <a:solidFill>
              <a:schemeClr val="bg1"/>
            </a:solidFill>
            <a:ln w="38100" cmpd="dbl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spd="slow">
    <p:wipe dir="d"/>
    <p:sndAc>
      <p:stSnd>
        <p:snd r:embed="rId2" name="cche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core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cor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66"/>
        </a:solidFill>
        <a:ln w="38100" cap="flat" cmpd="dbl" algn="ctr">
          <a:solidFill>
            <a:srgbClr val="333399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Webdings" pitchFamily="18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66"/>
        </a:solidFill>
        <a:ln w="38100" cap="flat" cmpd="dbl" algn="ctr">
          <a:solidFill>
            <a:srgbClr val="333399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Webdings" pitchFamily="18" charset="2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394</Words>
  <Application>Microsoft PowerPoint</Application>
  <PresentationFormat>On-screen Show (4:3)</PresentationFormat>
  <Paragraphs>132</Paragraphs>
  <Slides>34</Slides>
  <Notes>1</Notes>
  <HiddenSlides>0</HiddenSlides>
  <MMClips>16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EGAD! Ideas - www.egadideas.com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WWTBAM</dc:title>
  <dc:creator>Christopher Fane</dc:creator>
  <cp:lastModifiedBy>D Tarmann</cp:lastModifiedBy>
  <cp:revision>62</cp:revision>
  <dcterms:created xsi:type="dcterms:W3CDTF">2000-02-27T01:55:03Z</dcterms:created>
  <dcterms:modified xsi:type="dcterms:W3CDTF">2009-10-04T19:36:15Z</dcterms:modified>
</cp:coreProperties>
</file>